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171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8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5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9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4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6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6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26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4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0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3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34EA0-9F46-479B-A3C8-4ABFC42BA4E6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FDF88-6415-4081-9DE5-BDBA3A181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5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4.jpeg"/><Relationship Id="rId12" Type="http://schemas.openxmlformats.org/officeDocument/2006/relationships/image" Target="../media/image9.jpg"/><Relationship Id="rId17" Type="http://schemas.openxmlformats.org/officeDocument/2006/relationships/image" Target="../media/image14.jpg"/><Relationship Id="rId2" Type="http://schemas.openxmlformats.org/officeDocument/2006/relationships/video" Target="../media/media1.mp4"/><Relationship Id="rId16" Type="http://schemas.openxmlformats.org/officeDocument/2006/relationships/image" Target="../media/image13.jpg"/><Relationship Id="rId20" Type="http://schemas.openxmlformats.org/officeDocument/2006/relationships/image" Target="../media/image17.jpe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jpg"/><Relationship Id="rId15" Type="http://schemas.openxmlformats.org/officeDocument/2006/relationships/image" Target="../media/image12.jpg"/><Relationship Id="rId10" Type="http://schemas.openxmlformats.org/officeDocument/2006/relationships/image" Target="../media/image7.jpg"/><Relationship Id="rId19" Type="http://schemas.openxmlformats.org/officeDocument/2006/relationships/image" Target="../media/image16.jpg"/><Relationship Id="rId4" Type="http://schemas.openxmlformats.org/officeDocument/2006/relationships/image" Target="../media/image1.png"/><Relationship Id="rId9" Type="http://schemas.openxmlformats.org/officeDocument/2006/relationships/image" Target="../media/image6.jpg"/><Relationship Id="rId1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ut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6733" b="1"/>
          <a:stretch/>
        </p:blipFill>
        <p:spPr>
          <a:xfrm>
            <a:off x="-23012" y="3802879"/>
            <a:ext cx="9160794" cy="306083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-17092" y="1270432"/>
            <a:ext cx="914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Thanks!</a:t>
            </a:r>
            <a:endParaRPr lang="en-US" sz="2800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50108" y="1268760"/>
            <a:ext cx="9143703" cy="493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 smtClean="0"/>
              <a:t>We have developed software to </a:t>
            </a:r>
            <a:r>
              <a:rPr lang="en-US" sz="2800" b="1" dirty="0" smtClean="0"/>
              <a:t>detect </a:t>
            </a:r>
            <a:r>
              <a:rPr lang="en-US" sz="2800" dirty="0" smtClean="0"/>
              <a:t>interactions in </a:t>
            </a:r>
            <a:r>
              <a:rPr lang="en-US" sz="2800" b="1" dirty="0" smtClean="0"/>
              <a:t>video</a:t>
            </a:r>
            <a:endParaRPr lang="en-US" sz="2800" b="1" dirty="0"/>
          </a:p>
        </p:txBody>
      </p:sp>
      <p:sp>
        <p:nvSpPr>
          <p:cNvPr id="20" name="Rectangle 19"/>
          <p:cNvSpPr/>
          <p:nvPr/>
        </p:nvSpPr>
        <p:spPr>
          <a:xfrm>
            <a:off x="0" y="1785088"/>
            <a:ext cx="9144000" cy="201779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7092" y="3802879"/>
            <a:ext cx="9161092" cy="30608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ts val="2100"/>
              </a:lnSpc>
            </a:pPr>
            <a:r>
              <a:rPr lang="en-US" b="1" dirty="0" smtClean="0"/>
              <a:t>Seeking Interactions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380" dirty="0" smtClean="0"/>
              <a:t>Ronald Poppe and Coert van Gemeren</a:t>
            </a:r>
            <a:endParaRPr lang="en-US" sz="238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091" y="1314392"/>
            <a:ext cx="9160794" cy="49351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 smtClean="0"/>
              <a:t>Interactions with others give </a:t>
            </a:r>
            <a:r>
              <a:rPr lang="en-US" sz="2800" b="1" dirty="0" smtClean="0"/>
              <a:t>meaning </a:t>
            </a:r>
            <a:r>
              <a:rPr lang="en-US" sz="2800" dirty="0" smtClean="0"/>
              <a:t>to our behavior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11054" y="1281760"/>
            <a:ext cx="9143703" cy="493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20" dirty="0" smtClean="0"/>
              <a:t>Interactions are characterized by the </a:t>
            </a:r>
            <a:r>
              <a:rPr lang="en-US" sz="2720" b="1" dirty="0" smtClean="0"/>
              <a:t>coordination</a:t>
            </a:r>
            <a:r>
              <a:rPr lang="en-US" sz="2720" dirty="0" smtClean="0"/>
              <a:t> of our bodies</a:t>
            </a:r>
            <a:endParaRPr lang="en-US" sz="272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1302" y="2016888"/>
            <a:ext cx="8198824" cy="1598014"/>
            <a:chOff x="791302" y="2016888"/>
            <a:chExt cx="8198824" cy="15980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0" t="9972" r="-1"/>
            <a:stretch/>
          </p:blipFill>
          <p:spPr>
            <a:xfrm>
              <a:off x="4851779" y="2016888"/>
              <a:ext cx="1906099" cy="15980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9" r="15198"/>
            <a:stretch/>
          </p:blipFill>
          <p:spPr>
            <a:xfrm>
              <a:off x="2633686" y="2016888"/>
              <a:ext cx="2126290" cy="15980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6"/>
            <a:stretch/>
          </p:blipFill>
          <p:spPr>
            <a:xfrm>
              <a:off x="6850709" y="2016888"/>
              <a:ext cx="2139417" cy="15980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t="17129" r="35751" b="17129"/>
            <a:stretch/>
          </p:blipFill>
          <p:spPr>
            <a:xfrm>
              <a:off x="791302" y="2016888"/>
              <a:ext cx="1758463" cy="159801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-11054" y="1268760"/>
            <a:ext cx="914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Challenges</a:t>
            </a:r>
            <a:r>
              <a:rPr lang="en-US" sz="2800" dirty="0" smtClean="0"/>
              <a:t>: scaling up, to </a:t>
            </a:r>
            <a:r>
              <a:rPr lang="en-US" sz="2800" b="1" dirty="0" smtClean="0"/>
              <a:t>understand </a:t>
            </a:r>
            <a:r>
              <a:rPr lang="en-US" sz="2800" dirty="0" smtClean="0"/>
              <a:t>social behavior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048322" y="2016888"/>
            <a:ext cx="7941804" cy="1603705"/>
            <a:chOff x="501435" y="2132869"/>
            <a:chExt cx="7941804" cy="160370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75" r="15427"/>
            <a:stretch/>
          </p:blipFill>
          <p:spPr>
            <a:xfrm>
              <a:off x="3181708" y="2135963"/>
              <a:ext cx="658026" cy="159303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3" t="7684" r="12740" b="8122"/>
            <a:stretch/>
          </p:blipFill>
          <p:spPr>
            <a:xfrm>
              <a:off x="7597205" y="2135963"/>
              <a:ext cx="846034" cy="159041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8" r="6692"/>
            <a:stretch/>
          </p:blipFill>
          <p:spPr>
            <a:xfrm>
              <a:off x="6451037" y="2132869"/>
              <a:ext cx="1016951" cy="159613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1" r="8414"/>
            <a:stretch/>
          </p:blipFill>
          <p:spPr>
            <a:xfrm>
              <a:off x="3939612" y="2135963"/>
              <a:ext cx="658027" cy="159303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r="7537"/>
            <a:stretch/>
          </p:blipFill>
          <p:spPr>
            <a:xfrm>
              <a:off x="4708728" y="2132869"/>
              <a:ext cx="743484" cy="15935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76" r="9203"/>
            <a:stretch/>
          </p:blipFill>
          <p:spPr>
            <a:xfrm>
              <a:off x="5561754" y="2132869"/>
              <a:ext cx="777667" cy="160370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7" r="12841"/>
            <a:stretch/>
          </p:blipFill>
          <p:spPr>
            <a:xfrm>
              <a:off x="2376168" y="2135850"/>
              <a:ext cx="700756" cy="15931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246" y="2135850"/>
              <a:ext cx="704044" cy="1593150"/>
            </a:xfrm>
            <a:prstGeom prst="rect">
              <a:avLst/>
            </a:prstGeom>
          </p:spPr>
        </p:pic>
        <p:pic>
          <p:nvPicPr>
            <p:cNvPr id="33" name="Content Placeholder 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r="7462"/>
            <a:stretch/>
          </p:blipFill>
          <p:spPr>
            <a:xfrm>
              <a:off x="501435" y="2135963"/>
              <a:ext cx="965675" cy="1593037"/>
            </a:xfrm>
            <a:prstGeom prst="rect">
              <a:avLst/>
            </a:prstGeom>
          </p:spPr>
        </p:pic>
      </p:grpSp>
      <p:pic>
        <p:nvPicPr>
          <p:cNvPr id="1026" name="Picture 2" descr="http://www.commit-nl.nl/sites/default/files/COMMIT%20logo%20PNG%202000x818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4417" y="2430063"/>
            <a:ext cx="1843570" cy="75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218600" y="1913952"/>
            <a:ext cx="7763364" cy="1704204"/>
            <a:chOff x="1226762" y="1957765"/>
            <a:chExt cx="7763364" cy="170420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" t="4415" r="41537" b="2539"/>
            <a:stretch/>
          </p:blipFill>
          <p:spPr>
            <a:xfrm>
              <a:off x="3076924" y="2060848"/>
              <a:ext cx="3533960" cy="159801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952" y="2060848"/>
              <a:ext cx="2245174" cy="159801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17"/>
            <a:stretch/>
          </p:blipFill>
          <p:spPr>
            <a:xfrm>
              <a:off x="1226762" y="1957765"/>
              <a:ext cx="1833070" cy="1704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267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4" grpId="0"/>
      <p:bldP spid="13" grpId="0"/>
      <p:bldP spid="13" grpId="1"/>
      <p:bldP spid="3" grpId="0" build="p"/>
      <p:bldP spid="3" grpId="1" build="p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39</Words>
  <Application>Microsoft Office PowerPoint</Application>
  <PresentationFormat>On-screen Show (4:3)</PresentationFormat>
  <Paragraphs>6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Seeking Interactions Ronald Poppe and Coert van Gemeren</vt:lpstr>
    </vt:vector>
  </TitlesOfParts>
  <Company>Utrecht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Poppe, R.W. (Ronald)</dc:creator>
  <cp:lastModifiedBy>Berg, Mieke van den</cp:lastModifiedBy>
  <cp:revision>15</cp:revision>
  <dcterms:created xsi:type="dcterms:W3CDTF">2016-11-03T17:37:15Z</dcterms:created>
  <dcterms:modified xsi:type="dcterms:W3CDTF">2016-11-04T15:39:13Z</dcterms:modified>
</cp:coreProperties>
</file>